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2.emf" ContentType="image/x-emf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embeddings/oleObject1.docx" ContentType="application/vnd.openxmlformats-officedocument.wordprocessingml.document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720000" y="4450320"/>
            <a:ext cx="864000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4728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641040" y="216000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562440" y="216000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720000" y="445032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641040" y="445032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562440" y="445032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720000" y="300960"/>
            <a:ext cx="8855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14728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864000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720000" y="4450320"/>
            <a:ext cx="864000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14728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641040" y="216000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562440" y="216000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720000" y="445032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641040" y="445032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562440" y="4450320"/>
            <a:ext cx="27817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720000" y="300960"/>
            <a:ext cx="8855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47280" y="445032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47280" y="2160000"/>
            <a:ext cx="421596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720000" y="4450320"/>
            <a:ext cx="864000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r>
              <a:rPr b="1" lang="en-US" sz="4800" spc="-1" strike="noStrike">
                <a:solidFill>
                  <a:srgbClr val="333333"/>
                </a:solidFill>
                <a:latin typeface="Open Sans"/>
              </a:rPr>
              <a:t>Click to edit the title text format</a:t>
            </a:r>
            <a:endParaRPr b="1" lang="en-US" sz="4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8568000" cy="982440"/>
          </a:xfrm>
          <a:prstGeom prst="rect">
            <a:avLst/>
          </a:prstGeom>
        </p:spPr>
        <p:txBody>
          <a:bodyPr lIns="0" rIns="0" tIns="0" bIns="0">
            <a:normAutofit fontScale="16000"/>
          </a:bodyPr>
          <a:p>
            <a:pPr marL="432000" indent="-324000">
              <a:spcAft>
                <a:spcPts val="1879"/>
              </a:spcAft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333333"/>
                </a:solidFill>
                <a:latin typeface="Open Sans"/>
              </a:rPr>
              <a:t>Click to edit the outline text format</a:t>
            </a:r>
            <a:endParaRPr b="0" lang="en-US" sz="2400" spc="-1" strike="noStrike">
              <a:solidFill>
                <a:srgbClr val="333333"/>
              </a:solidFill>
              <a:latin typeface="Open Sans"/>
            </a:endParaRPr>
          </a:p>
          <a:p>
            <a:pPr lvl="1" marL="864000" indent="-324000">
              <a:spcAft>
                <a:spcPts val="1497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333333"/>
                </a:solidFill>
                <a:latin typeface="Open Sans"/>
              </a:rPr>
              <a:t>Second Outline Level</a:t>
            </a:r>
            <a:endParaRPr b="0" lang="en-US" sz="2400" spc="-1" strike="noStrike">
              <a:solidFill>
                <a:srgbClr val="333333"/>
              </a:solidFill>
              <a:latin typeface="Open Sans"/>
            </a:endParaRPr>
          </a:p>
          <a:p>
            <a:pPr lvl="2" marL="1296000" indent="-288000">
              <a:spcAft>
                <a:spcPts val="112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333333"/>
                </a:solidFill>
                <a:latin typeface="Open Sans"/>
              </a:rPr>
              <a:t>Third Outline Level</a:t>
            </a:r>
            <a:endParaRPr b="0" lang="en-US" sz="2400" spc="-1" strike="noStrike">
              <a:solidFill>
                <a:srgbClr val="333333"/>
              </a:solidFill>
              <a:latin typeface="Open Sans"/>
            </a:endParaRPr>
          </a:p>
          <a:p>
            <a:pPr lvl="3" marL="1728000" indent="-216000">
              <a:spcAft>
                <a:spcPts val="743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333333"/>
                </a:solidFill>
                <a:latin typeface="Open Sans"/>
              </a:rPr>
              <a:t>Fourth Outline Level</a:t>
            </a:r>
            <a:endParaRPr b="0" lang="en-US" sz="2400" spc="-1" strike="noStrike">
              <a:solidFill>
                <a:srgbClr val="333333"/>
              </a:solidFill>
              <a:latin typeface="Open Sans"/>
            </a:endParaRPr>
          </a:p>
          <a:p>
            <a:pPr lvl="4" marL="2160000" indent="-216000">
              <a:spcAft>
                <a:spcPts val="366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333333"/>
                </a:solidFill>
                <a:latin typeface="Open Sans"/>
              </a:rPr>
              <a:t>Fifth Outline Level</a:t>
            </a:r>
            <a:endParaRPr b="0" lang="en-US" sz="2400" spc="-1" strike="noStrike">
              <a:solidFill>
                <a:srgbClr val="333333"/>
              </a:solidFill>
              <a:latin typeface="Open Sans"/>
            </a:endParaRPr>
          </a:p>
          <a:p>
            <a:pPr lvl="5" marL="2592000" indent="-216000">
              <a:spcAft>
                <a:spcPts val="366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333333"/>
                </a:solidFill>
                <a:latin typeface="Open Sans"/>
              </a:rPr>
              <a:t>Sixth Outline Level</a:t>
            </a:r>
            <a:endParaRPr b="0" lang="en-US" sz="2400" spc="-1" strike="noStrike">
              <a:solidFill>
                <a:srgbClr val="333333"/>
              </a:solidFill>
              <a:latin typeface="Open Sans"/>
            </a:endParaRPr>
          </a:p>
          <a:p>
            <a:pPr lvl="6" marL="3024000" indent="-216000">
              <a:spcAft>
                <a:spcPts val="366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333333"/>
                </a:solidFill>
                <a:latin typeface="Open Sans"/>
              </a:rPr>
              <a:t>Seventh Outline Level</a:t>
            </a:r>
            <a:endParaRPr b="0" lang="en-US" sz="2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644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Open Sans"/>
              </a:rPr>
              <a:t>&lt;date/time&gt;</a:t>
            </a:r>
            <a:endParaRPr b="0" lang="en-US" sz="1400" spc="-1" strike="noStrike">
              <a:latin typeface="Open Sans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644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Open Sans"/>
              </a:rPr>
              <a:t>&lt;footer&gt;</a:t>
            </a:r>
            <a:endParaRPr b="0" lang="en-US" sz="1400" spc="-1" strike="noStrike">
              <a:latin typeface="Open Sans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644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2C212A02-D6FC-4479-99DB-BE0349548337}" type="slidenum">
              <a:rPr b="0" lang="en-US" sz="1400" spc="-1" strike="noStrike">
                <a:latin typeface="Open Sans"/>
              </a:rPr>
              <a:t>&lt;number&gt;</a:t>
            </a:fld>
            <a:r>
              <a:rPr b="0" lang="en-US" sz="1400" spc="-1" strike="noStrike">
                <a:latin typeface="Open Sans"/>
              </a:rPr>
              <a:t> / </a:t>
            </a:r>
            <a:fld id="{255D9A53-CFE5-4B1E-B894-B56B7B62C208}" type="slidecount">
              <a:rPr b="0" lang="en-US" sz="1400" spc="-1" strike="noStrike">
                <a:latin typeface="Open Sans"/>
              </a:rPr>
              <a:t>4</a:t>
            </a:fld>
            <a:endParaRPr b="0" lang="en-US" sz="1400" spc="-1" strike="noStrike">
              <a:latin typeface="Open Sans"/>
            </a:endParaRPr>
          </a:p>
        </p:txBody>
      </p:sp>
      <p:sp>
        <p:nvSpPr>
          <p:cNvPr id="5" name="CustomShape 6"/>
          <p:cNvSpPr/>
          <p:nvPr/>
        </p:nvSpPr>
        <p:spPr>
          <a:xfrm>
            <a:off x="0" y="4320000"/>
            <a:ext cx="504000" cy="108000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720000" y="300960"/>
            <a:ext cx="885564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1" lang="en-US" sz="4400" spc="-1" strike="noStrike">
                <a:solidFill>
                  <a:srgbClr val="333333"/>
                </a:solidFill>
                <a:latin typeface="Open Sans"/>
              </a:rPr>
              <a:t>Click to edit the title text format</a:t>
            </a:r>
            <a:endParaRPr b="1" lang="en-US" sz="44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20000" y="2160000"/>
            <a:ext cx="8640000" cy="4384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333333"/>
                </a:solidFill>
                <a:latin typeface="Open Sans"/>
              </a:rPr>
              <a:t>Click to edit the outline text format</a:t>
            </a:r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  <a:p>
            <a:pPr lvl="1" marL="864000" indent="-324000">
              <a:spcAft>
                <a:spcPts val="1134"/>
              </a:spcAft>
              <a:buClr>
                <a:srgbClr val="ef2929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333333"/>
                </a:solidFill>
                <a:latin typeface="Open Sans"/>
              </a:rPr>
              <a:t>Second Outline Level</a:t>
            </a:r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  <a:p>
            <a:pPr lvl="2" marL="1296000" indent="-288000">
              <a:spcAft>
                <a:spcPts val="845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333333"/>
                </a:solidFill>
                <a:latin typeface="Open Sans"/>
              </a:rPr>
              <a:t>Third Outline Level</a:t>
            </a:r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  <a:p>
            <a:pPr lvl="3" marL="1728000" indent="-216000">
              <a:spcAft>
                <a:spcPts val="567"/>
              </a:spcAft>
              <a:buClr>
                <a:srgbClr val="ef2929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333333"/>
                </a:solidFill>
                <a:latin typeface="Open Sans"/>
              </a:rPr>
              <a:t>Fourth Outline Level</a:t>
            </a:r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  <a:p>
            <a:pPr lvl="4" marL="2160000" indent="-216000">
              <a:spcAft>
                <a:spcPts val="283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333333"/>
                </a:solidFill>
                <a:latin typeface="Open Sans"/>
              </a:rPr>
              <a:t>Fifth Outline Level</a:t>
            </a:r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  <a:p>
            <a:pPr lvl="5" marL="2592000" indent="-216000">
              <a:spcAft>
                <a:spcPts val="283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333333"/>
                </a:solidFill>
                <a:latin typeface="Open Sans"/>
              </a:rPr>
              <a:t>Sixth Outline Level</a:t>
            </a:r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  <a:p>
            <a:pPr lvl="6" marL="3024000" indent="-216000">
              <a:spcAft>
                <a:spcPts val="283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333333"/>
                </a:solidFill>
                <a:latin typeface="Open Sans"/>
              </a:rPr>
              <a:t>Seventh Outline Level</a:t>
            </a:r>
            <a:endParaRPr b="0" lang="en-US" sz="2800" spc="-1" strike="noStrike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504000" y="688680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Open Sans"/>
              </a:rPr>
              <a:t>&lt;date/time&gt;</a:t>
            </a:r>
            <a:endParaRPr b="0" lang="en-US" sz="1400" spc="-1" strike="noStrike">
              <a:latin typeface="Open Sans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Open Sans"/>
              </a:rPr>
              <a:t>&lt;footer&gt;</a:t>
            </a:r>
            <a:endParaRPr b="0" lang="en-US" sz="1400" spc="-1" strike="noStrike">
              <a:latin typeface="Open Sans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7227360" y="688680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ACC3DC32-78C1-4CFA-9CEE-745F6838B530}" type="slidenum">
              <a:rPr b="0" lang="en-US" sz="1400" spc="-1" strike="noStrike">
                <a:latin typeface="Open Sans"/>
              </a:rPr>
              <a:t>&lt;number&gt;</a:t>
            </a:fld>
            <a:r>
              <a:rPr b="0" lang="en-US" sz="1400" spc="-1" strike="noStrike">
                <a:latin typeface="Open Sans"/>
              </a:rPr>
              <a:t> / </a:t>
            </a:r>
            <a:fld id="{009E3C40-5C9D-4780-9E68-0F4318EAFFE1}" type="slidecount">
              <a:rPr b="0" lang="en-US" sz="1400" spc="-1" strike="noStrike">
                <a:latin typeface="Open Sans"/>
              </a:rPr>
              <a:t>4</a:t>
            </a:fld>
            <a:endParaRPr b="0" lang="en-US" sz="1400" spc="-1" strike="noStrike">
              <a:latin typeface="Open Sans"/>
            </a:endParaRPr>
          </a:p>
        </p:txBody>
      </p:sp>
      <p:sp>
        <p:nvSpPr>
          <p:cNvPr id="47" name="CustomShape 6"/>
          <p:cNvSpPr/>
          <p:nvPr/>
        </p:nvSpPr>
        <p:spPr>
          <a:xfrm>
            <a:off x="0" y="288000"/>
            <a:ext cx="504000" cy="108000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package" Target="../embeddings/oleObject1.docx"/><Relationship Id="rId2" Type="http://schemas.openxmlformats.org/officeDocument/2006/relationships/image" Target="../media/image2.emf"/><Relationship Id="rId3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package" Target="../embeddings/oleObject1.docx"/><Relationship Id="rId2" Type="http://schemas.openxmlformats.org/officeDocument/2006/relationships/image" Target="../media/image2.emf"/><Relationship Id="rId3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package" Target="../embeddings/oleObject1.docx"/><Relationship Id="rId2" Type="http://schemas.openxmlformats.org/officeDocument/2006/relationships/image" Target="../media/image2.emf"/><Relationship Id="rId3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package" Target="../embeddings/oleObject1.docx"/><Relationship Id="rId2" Type="http://schemas.openxmlformats.org/officeDocument/2006/relationships/image" Target="../media/image2.emf"/><Relationship Id="rId3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Object 1"/>
          <p:cNvGraphicFramePr/>
          <p:nvPr/>
        </p:nvGraphicFramePr>
        <p:xfrm>
          <a:off x="565920" y="674280"/>
          <a:ext cx="8779320" cy="6307920"/>
        </p:xfrm>
        <a:graphic>
          <a:graphicData uri="http://schemas.openxmlformats.org/presentationml/2006/ole">
            <p:oleObj progId="Word.Document.12" r:id="rId1" spid="">
              <p:embed/>
              <p:pic>
                <p:nvPicPr>
                  <p:cNvPr id="85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565920" y="674280"/>
                    <a:ext cx="8779320" cy="63079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Object 1"/>
          <p:cNvGraphicFramePr/>
          <p:nvPr/>
        </p:nvGraphicFramePr>
        <p:xfrm>
          <a:off x="565920" y="674280"/>
          <a:ext cx="8779320" cy="6307920"/>
        </p:xfrm>
        <a:graphic>
          <a:graphicData uri="http://schemas.openxmlformats.org/presentationml/2006/ole">
            <p:oleObj progId="Word.Document.12" r:id="rId1" spid="">
              <p:embed/>
              <p:pic>
                <p:nvPicPr>
                  <p:cNvPr id="87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565920" y="674280"/>
                    <a:ext cx="8779320" cy="63079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Object 1"/>
          <p:cNvGraphicFramePr/>
          <p:nvPr/>
        </p:nvGraphicFramePr>
        <p:xfrm>
          <a:off x="565920" y="674280"/>
          <a:ext cx="8779320" cy="6307920"/>
        </p:xfrm>
        <a:graphic>
          <a:graphicData uri="http://schemas.openxmlformats.org/presentationml/2006/ole">
            <p:oleObj progId="Word.Document.12" r:id="rId1" spid="">
              <p:embed/>
              <p:pic>
                <p:nvPicPr>
                  <p:cNvPr id="89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565920" y="674280"/>
                    <a:ext cx="8779320" cy="63079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" name="Object 1"/>
          <p:cNvGraphicFramePr/>
          <p:nvPr/>
        </p:nvGraphicFramePr>
        <p:xfrm>
          <a:off x="565920" y="674280"/>
          <a:ext cx="8779320" cy="6307920"/>
        </p:xfrm>
        <a:graphic>
          <a:graphicData uri="http://schemas.openxmlformats.org/presentationml/2006/ole">
            <p:oleObj progId="Word.Document.12" r:id="rId1" spid="">
              <p:embed/>
              <p:pic>
                <p:nvPicPr>
                  <p:cNvPr id="91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565920" y="674280"/>
                    <a:ext cx="8779320" cy="63079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LibreOffice/6.2.3.2$Linux_X86_64 LibreOffice_project/20$Build-2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2018-09-05T15:03:03Z</dcterms:created>
  <dc:creator/>
  <dc:description/>
  <dc:language>en-GB</dc:language>
  <cp:lastModifiedBy/>
  <dcterms:modified xsi:type="dcterms:W3CDTF">2019-09-23T11:17:42Z</dcterms:modified>
  <cp:revision>3</cp:revision>
  <dc:subject/>
  <dc:title/>
</cp:coreProperties>
</file>